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gorangy" initials="g" lastIdx="0" clrIdx="0">
    <p:extLst>
      <p:ext uri="{19B8F6BF-5375-455C-9EA6-DF929625EA0E}">
        <p15:presenceInfo xmlns:p15="http://schemas.microsoft.com/office/powerpoint/2012/main" userId="ggorang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3" autoAdjust="0"/>
    <p:restoredTop sz="94660"/>
  </p:normalViewPr>
  <p:slideViewPr>
    <p:cSldViewPr snapToGrid="0">
      <p:cViewPr>
        <p:scale>
          <a:sx n="50" d="100"/>
          <a:sy n="50" d="100"/>
        </p:scale>
        <p:origin x="3750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28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31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18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11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93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45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18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611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11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178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BA2D-0964-499F-8927-994EE5ED9922}" type="datetimeFigureOut">
              <a:rPr lang="ko-KR" altLang="en-US" smtClean="0"/>
              <a:t>2022-05-17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17AD-B362-4FF3-8934-EA8602C58B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32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gorangy@naver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ggorangy@naver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85750" y="240632"/>
            <a:ext cx="6241510" cy="291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/>
              <a:t>메뉴주문서</a:t>
            </a:r>
            <a:endParaRPr lang="ko-KR" altLang="en-US" sz="1200" b="1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029446"/>
              </p:ext>
            </p:extLst>
          </p:nvPr>
        </p:nvGraphicFramePr>
        <p:xfrm>
          <a:off x="285752" y="611670"/>
          <a:ext cx="6241508" cy="657966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01418">
                  <a:extLst>
                    <a:ext uri="{9D8B030D-6E8A-4147-A177-3AD203B41FA5}">
                      <a16:colId xmlns:a16="http://schemas.microsoft.com/office/drawing/2014/main" val="316363779"/>
                    </a:ext>
                  </a:extLst>
                </a:gridCol>
                <a:gridCol w="1472506">
                  <a:extLst>
                    <a:ext uri="{9D8B030D-6E8A-4147-A177-3AD203B41FA5}">
                      <a16:colId xmlns:a16="http://schemas.microsoft.com/office/drawing/2014/main" val="1264718489"/>
                    </a:ext>
                  </a:extLst>
                </a:gridCol>
                <a:gridCol w="3267584">
                  <a:extLst>
                    <a:ext uri="{9D8B030D-6E8A-4147-A177-3AD203B41FA5}">
                      <a16:colId xmlns:a16="http://schemas.microsoft.com/office/drawing/2014/main" val="1588584873"/>
                    </a:ext>
                  </a:extLst>
                </a:gridCol>
              </a:tblGrid>
              <a:tr h="3351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차메뉴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차메뉴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적용될 템플릿 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링크주소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952928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04845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11119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07870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776753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240832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812795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37294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831928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76109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779115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286399"/>
                  </a:ext>
                </a:extLst>
              </a:tr>
              <a:tr h="20859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59238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3521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737094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042631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792497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97733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37513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514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68890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235465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4084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306934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77258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231450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6780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8388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0798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88458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608602"/>
                  </a:ext>
                </a:extLst>
              </a:tr>
              <a:tr h="19191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75506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353158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046771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990846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404185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285750" y="7365332"/>
            <a:ext cx="6241510" cy="689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900" dirty="0" err="1" smtClean="0"/>
              <a:t>작성후에</a:t>
            </a:r>
            <a:r>
              <a:rPr lang="ko-KR" altLang="en-US" sz="900" dirty="0" smtClean="0"/>
              <a:t> 메일로 첨부해서 보내주세요</a:t>
            </a:r>
            <a:r>
              <a:rPr lang="en-US" altLang="ko-KR" sz="900" dirty="0" smtClean="0"/>
              <a:t>. (</a:t>
            </a:r>
            <a:r>
              <a:rPr lang="en-US" altLang="ko-KR" sz="900" dirty="0" smtClean="0">
                <a:hlinkClick r:id="rId2"/>
              </a:rPr>
              <a:t>ggorangy@naver.com</a:t>
            </a:r>
            <a:r>
              <a:rPr lang="en-US" altLang="ko-KR" sz="900" dirty="0" smtClean="0"/>
              <a:t>)</a:t>
            </a:r>
          </a:p>
          <a:p>
            <a:r>
              <a:rPr lang="ko-KR" altLang="en-US" sz="900" dirty="0" smtClean="0"/>
              <a:t>담당 </a:t>
            </a:r>
            <a:r>
              <a:rPr lang="en-US" altLang="ko-KR" sz="900" dirty="0" smtClean="0"/>
              <a:t>: </a:t>
            </a:r>
            <a:r>
              <a:rPr lang="ko-KR" altLang="en-US" sz="900" dirty="0" smtClean="0"/>
              <a:t>이용태 </a:t>
            </a:r>
            <a:r>
              <a:rPr lang="en-US" altLang="ko-KR" sz="900" dirty="0" smtClean="0"/>
              <a:t>/ 010.9088.7720</a:t>
            </a:r>
          </a:p>
        </p:txBody>
      </p:sp>
    </p:spTree>
    <p:extLst>
      <p:ext uri="{BB962C8B-B14F-4D97-AF65-F5344CB8AC3E}">
        <p14:creationId xmlns:p14="http://schemas.microsoft.com/office/powerpoint/2010/main" val="140474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85750" y="240632"/>
            <a:ext cx="6241510" cy="291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/>
              <a:t>작성샘플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예제</a:t>
            </a:r>
            <a:r>
              <a:rPr lang="en-US" altLang="ko-KR" sz="1200" b="1" dirty="0" smtClean="0"/>
              <a:t>)</a:t>
            </a:r>
            <a:endParaRPr lang="ko-KR" altLang="en-US" sz="1200" b="1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38190"/>
              </p:ext>
            </p:extLst>
          </p:nvPr>
        </p:nvGraphicFramePr>
        <p:xfrm>
          <a:off x="285752" y="611670"/>
          <a:ext cx="6241508" cy="657966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01418">
                  <a:extLst>
                    <a:ext uri="{9D8B030D-6E8A-4147-A177-3AD203B41FA5}">
                      <a16:colId xmlns:a16="http://schemas.microsoft.com/office/drawing/2014/main" val="316363779"/>
                    </a:ext>
                  </a:extLst>
                </a:gridCol>
                <a:gridCol w="1472506">
                  <a:extLst>
                    <a:ext uri="{9D8B030D-6E8A-4147-A177-3AD203B41FA5}">
                      <a16:colId xmlns:a16="http://schemas.microsoft.com/office/drawing/2014/main" val="1264718489"/>
                    </a:ext>
                  </a:extLst>
                </a:gridCol>
                <a:gridCol w="3267584">
                  <a:extLst>
                    <a:ext uri="{9D8B030D-6E8A-4147-A177-3AD203B41FA5}">
                      <a16:colId xmlns:a16="http://schemas.microsoft.com/office/drawing/2014/main" val="1588584873"/>
                    </a:ext>
                  </a:extLst>
                </a:gridCol>
              </a:tblGrid>
              <a:tr h="3351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차메뉴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차메뉴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적용될 템플릿 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링크주소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952928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멀티 </a:t>
                      </a:r>
                      <a:r>
                        <a:rPr lang="ko-KR" altLang="en-US" sz="8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필라테스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대표인사말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http://bdmp-001.cafe24.com/bizdemo66872/mp1/mp1_sub1.php?sub=01</a:t>
                      </a:r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04845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연혁</a:t>
                      </a: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http://bdmp-001.cafe24.com/bizdemo66872/mp1/mp1_sub2.php?sub=02</a:t>
                      </a: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11119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오시는길</a:t>
                      </a: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http://bdmp-001.cafe24.com/bizdemo66872/mp1/mp1_sub3.php?sub=03</a:t>
                      </a: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07870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776753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240832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프로그램 안내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프로그램 안내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http://bdmp-001.cafe24.com/bizdemo66872/mp2/mp2_sub1.php?sub=01</a:t>
                      </a: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812795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시설 안내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http://bdmp-001.cafe24.com/bizdemo66872/mp2/mp2_sub2.php?sub=02</a:t>
                      </a: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37294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7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차메뉴</a:t>
                      </a:r>
                      <a:r>
                        <a:rPr lang="en-US" altLang="ko-KR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02-03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http://bdmp-001.cafe24.com/bizdemo66872/mp2/mp2_sub3.php?sub=03</a:t>
                      </a:r>
                      <a:endParaRPr lang="ko-KR" altLang="en-US" sz="700" b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831928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76109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779115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지점 안내</a:t>
                      </a: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지점 안내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http://bdmp-001.cafe24.com/bizdemo66872/mp3/mp3_sub1.php?sub=01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286399"/>
                  </a:ext>
                </a:extLst>
              </a:tr>
              <a:tr h="20859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시간표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http://bdmp-001.cafe24.com/bizdemo66872/mp3/mp3_sub2.php?sub=02</a:t>
                      </a:r>
                      <a:endParaRPr lang="ko-KR" altLang="en-US" sz="7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59238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3521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737094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042631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가맹점 문의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가맹점 안내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http://bdmp-001.cafe24.com/bizdemo66872/mp4/mp4_sub1.php?sub=01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792497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가맹점 문의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http://bdmp-001.cafe24.com/bizdemo66872/mp4/mp4_sub2.php?sub=02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97733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37513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514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68890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고객센터</a:t>
                      </a: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공지사항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http://bdmp-001.cafe24.com/bizdemo66872/mp5/mp5_sub1.php?sub=01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235465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질문과답변</a:t>
                      </a:r>
                      <a:endParaRPr lang="ko-KR" altLang="en-US" sz="7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http://bdmp-001.cafe24.com/bizdemo66872/mp5/mp5_sub2.php?sub=02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4084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이용후기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http://bdmp-001.cafe24.com/bizdemo66872/mp5/mp5_sub3.php?sub=03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306934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체험신청</a:t>
                      </a:r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http://bdmp-001.cafe24.com/bizdemo66872/mp5/mp5_sub4.php?sub=04</a:t>
                      </a:r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77258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231450"/>
                  </a:ext>
                </a:extLst>
              </a:tr>
              <a:tr h="175046">
                <a:tc rowSpan="5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추가</a:t>
                      </a: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67800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83886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07982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884581"/>
                  </a:ext>
                </a:extLst>
              </a:tr>
              <a:tr h="1750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608602"/>
                  </a:ext>
                </a:extLst>
              </a:tr>
              <a:tr h="191918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추가</a:t>
                      </a:r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75506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353158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046771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990846"/>
                  </a:ext>
                </a:extLst>
              </a:tr>
              <a:tr h="1919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1435" marR="51435" marT="25718" marB="2571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404185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285750" y="7365332"/>
            <a:ext cx="6241510" cy="689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900" dirty="0" err="1" smtClean="0"/>
              <a:t>작성후에</a:t>
            </a:r>
            <a:r>
              <a:rPr lang="ko-KR" altLang="en-US" sz="900" dirty="0" smtClean="0"/>
              <a:t> 메일로 첨부해서 보내주세요</a:t>
            </a:r>
            <a:r>
              <a:rPr lang="en-US" altLang="ko-KR" sz="900" dirty="0" smtClean="0"/>
              <a:t>. (</a:t>
            </a:r>
            <a:r>
              <a:rPr lang="en-US" altLang="ko-KR" sz="900" dirty="0" smtClean="0">
                <a:hlinkClick r:id="rId2"/>
              </a:rPr>
              <a:t>ggorangy@naver.com</a:t>
            </a:r>
            <a:r>
              <a:rPr lang="en-US" altLang="ko-KR" sz="900" dirty="0" smtClean="0"/>
              <a:t>)</a:t>
            </a:r>
          </a:p>
          <a:p>
            <a:r>
              <a:rPr lang="ko-KR" altLang="en-US" sz="900" dirty="0" smtClean="0"/>
              <a:t>담당 </a:t>
            </a:r>
            <a:r>
              <a:rPr lang="en-US" altLang="ko-KR" sz="900" dirty="0" smtClean="0"/>
              <a:t>: </a:t>
            </a:r>
            <a:r>
              <a:rPr lang="ko-KR" altLang="en-US" sz="900" dirty="0" smtClean="0"/>
              <a:t>이용태 </a:t>
            </a:r>
            <a:r>
              <a:rPr lang="en-US" altLang="ko-KR" sz="900" dirty="0" smtClean="0"/>
              <a:t>/ 010.9088.7720</a:t>
            </a:r>
          </a:p>
        </p:txBody>
      </p:sp>
    </p:spTree>
    <p:extLst>
      <p:ext uri="{BB962C8B-B14F-4D97-AF65-F5344CB8AC3E}">
        <p14:creationId xmlns:p14="http://schemas.microsoft.com/office/powerpoint/2010/main" val="1173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119</Words>
  <Application>Microsoft Office PowerPoint</Application>
  <PresentationFormat>A4 용지(210x297mm)</PresentationFormat>
  <Paragraphs>47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ggorangy</dc:creator>
  <cp:lastModifiedBy>ggorangy</cp:lastModifiedBy>
  <cp:revision>112</cp:revision>
  <dcterms:created xsi:type="dcterms:W3CDTF">2017-11-19T04:10:55Z</dcterms:created>
  <dcterms:modified xsi:type="dcterms:W3CDTF">2022-05-17T03:31:35Z</dcterms:modified>
</cp:coreProperties>
</file>